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7A064-4C1F-FB48-02B6-44B430480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99651-594F-D8F0-BE19-FA9182F3A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261B2-5D1B-C442-58D7-ED6916AF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9448-243A-4AF1-BB61-C4CCF4B9AEF2}" type="datetimeFigureOut">
              <a:rPr lang="vi-VN" smtClean="0"/>
              <a:t>03/08/2025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FDF3D-5E80-722E-D212-F1E397E7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6909-377F-0D45-4CE4-79E0797D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D608-F09B-43B2-B845-C3487B08E8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783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149EF-0FD2-097E-90BF-51D6356E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FEF1BD-B073-3EAE-65DB-F6A94DA8F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3F88E-EBCD-DF19-CD53-D019EE156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9448-243A-4AF1-BB61-C4CCF4B9AEF2}" type="datetimeFigureOut">
              <a:rPr lang="vi-VN" smtClean="0"/>
              <a:t>03/08/2025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FFB63-69F4-D1D7-F5F8-8C7B3C2E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8B237-4B9B-3DE0-BDE2-AF61B91E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D608-F09B-43B2-B845-C3487B08E8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43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334DC-9B68-EAE5-966F-3A817AAA6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AE3EA-0F46-E779-A620-8C45F697D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28708-37C3-C4CC-B6B1-0D9E83F4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9448-243A-4AF1-BB61-C4CCF4B9AEF2}" type="datetimeFigureOut">
              <a:rPr lang="vi-VN" smtClean="0"/>
              <a:t>03/08/2025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F8552-4863-F8DA-6813-2F164D3E7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00A76-B02E-8B2B-F696-2D8196BE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D608-F09B-43B2-B845-C3487B08E8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894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F3059-773D-F72F-08CA-317F6CC30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BD67D-9127-476C-6702-7CC4CFF5D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BD2A-66CF-27D6-F3CC-10A4463EC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9448-243A-4AF1-BB61-C4CCF4B9AEF2}" type="datetimeFigureOut">
              <a:rPr lang="vi-VN" smtClean="0"/>
              <a:t>03/08/2025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EE451-185C-0C0D-B700-4DB0CEB0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4C66E-F6A8-A317-72D2-EA5036E0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D608-F09B-43B2-B845-C3487B08E8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800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4290-80BC-6E81-8565-84656984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DC700-42E3-9DB0-947F-C5A17B0F2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88311-87D1-4763-A69E-29DD1172B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9448-243A-4AF1-BB61-C4CCF4B9AEF2}" type="datetimeFigureOut">
              <a:rPr lang="vi-VN" smtClean="0"/>
              <a:t>03/08/2025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B8F7A-82F9-7357-F1D3-8DF0427C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F6D3B-520E-9380-E102-334CAA3A3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D608-F09B-43B2-B845-C3487B08E8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49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E5B9-CB01-BFAC-B836-768073736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BF273-BDDB-CBD5-10DA-29DDCC256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B639F-175A-6A54-9150-E935D796D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8673E-CFE8-807F-3591-F255B417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9448-243A-4AF1-BB61-C4CCF4B9AEF2}" type="datetimeFigureOut">
              <a:rPr lang="vi-VN" smtClean="0"/>
              <a:t>03/08/2025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318F4-D453-8F85-12CC-966BBC444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ED824-9D5E-A367-8E4F-5B5D6914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D608-F09B-43B2-B845-C3487B08E8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54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46BA-C21C-F707-A88D-90F232175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09BFC-7395-FE3D-9082-8D6038285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5BCCA-E308-828A-3810-52422FC0D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A0F92-80AD-4136-E000-17B4FBCED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CCE407-A275-3D20-0C59-7256EFE65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EE7E8A-4A8A-9B02-9F84-D6E9DF242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9448-243A-4AF1-BB61-C4CCF4B9AEF2}" type="datetimeFigureOut">
              <a:rPr lang="vi-VN" smtClean="0"/>
              <a:t>03/08/2025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431AFA-CE43-C5D6-B526-1BAA78E0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92267E-2141-95EC-EF71-1A867E0E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D608-F09B-43B2-B845-C3487B08E8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73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1757-3DC1-D267-9C90-BFE2A279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6227E3-32B2-3D12-0981-61C68C81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9448-243A-4AF1-BB61-C4CCF4B9AEF2}" type="datetimeFigureOut">
              <a:rPr lang="vi-VN" smtClean="0"/>
              <a:t>03/08/2025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59D6B-D111-6C2C-5750-AC45B236E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6A2B2-7378-E95D-4464-812970F9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D608-F09B-43B2-B845-C3487B08E8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226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B41A22-753F-4258-CAC1-76DA052DA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9448-243A-4AF1-BB61-C4CCF4B9AEF2}" type="datetimeFigureOut">
              <a:rPr lang="vi-VN" smtClean="0"/>
              <a:t>03/08/2025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58FD52-8369-CDB7-880F-05A56265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57421-27C4-5A74-8DDC-4F0EA8B0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D608-F09B-43B2-B845-C3487B08E8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266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8A4A3-9435-49EF-0388-DF1D9C023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4F0BF-0954-DD9B-4D15-211B12B11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7CA6A-677C-E0E1-9903-90FE05BCA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6B1DB-B863-13B2-CB09-03985F16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9448-243A-4AF1-BB61-C4CCF4B9AEF2}" type="datetimeFigureOut">
              <a:rPr lang="vi-VN" smtClean="0"/>
              <a:t>03/08/2025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9D252-73B5-BD40-4381-7804D3A3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20824-480C-DDE0-9F63-674C0A74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D608-F09B-43B2-B845-C3487B08E8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593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C8390-BDE2-E5A4-68B2-B578667FD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6DAE7-E6F4-620C-520C-BE28959BB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DE4A9-4387-0222-35C9-AD38F7903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E2C7C-11A0-9F31-D47D-AE6A91C23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9448-243A-4AF1-BB61-C4CCF4B9AEF2}" type="datetimeFigureOut">
              <a:rPr lang="vi-VN" smtClean="0"/>
              <a:t>03/08/2025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1C3C5-C3AD-529D-9C08-B21CBB294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F2328-95FC-8142-8223-7D80E341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D608-F09B-43B2-B845-C3487B08E8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165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B59FE-5ACD-63C2-47CA-E817DE3E8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5E73A-14A7-8339-8612-7563C40DE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5D989-A1A8-114A-8388-BF0714754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9448-243A-4AF1-BB61-C4CCF4B9AEF2}" type="datetimeFigureOut">
              <a:rPr lang="vi-VN" smtClean="0"/>
              <a:t>03/08/2025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F9443-5AEB-8BF6-CF42-AE0D62CFD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A9CD0-2C0E-C260-E678-AA07EDBA2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ED608-F09B-43B2-B845-C3487B08E8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559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11AFF74-F464-75D4-2A2F-0EBEE5CCA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240" y="2982278"/>
            <a:ext cx="9144000" cy="2646362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1FE99-6182-A013-E246-BE1CC46C1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12085174" cy="5791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057766-B82E-8521-1074-8A23847DD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54864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luyentienganh.vn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DB074C-9D96-E95F-22D4-75B19464D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2" y="3157537"/>
            <a:ext cx="600075" cy="542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58F5C3-B012-053A-92E0-427689383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67"/>
            <a:ext cx="6000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6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A4C2CA-D06F-DA9D-6579-E8D0D0B29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1508"/>
            <a:ext cx="12192001" cy="578297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B69E81-B4EA-7044-E70B-DE3BB9209E5F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979356" y="841348"/>
            <a:ext cx="1920804" cy="5810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3C9801-AC02-6415-D877-A728E085F9A3}"/>
              </a:ext>
            </a:extLst>
          </p:cNvPr>
          <p:cNvSpPr txBox="1"/>
          <p:nvPr/>
        </p:nvSpPr>
        <p:spPr>
          <a:xfrm>
            <a:off x="4274961" y="656682"/>
            <a:ext cx="270439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/>
              <a:t>Bước</a:t>
            </a:r>
            <a:r>
              <a:rPr lang="en-US" b="1" dirty="0"/>
              <a:t> 1: </a:t>
            </a:r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đăng</a:t>
            </a:r>
            <a:r>
              <a:rPr lang="en-US" b="1" dirty="0"/>
              <a:t> </a:t>
            </a:r>
            <a:r>
              <a:rPr lang="en-US" b="1" dirty="0" err="1"/>
              <a:t>ký</a:t>
            </a:r>
            <a:endParaRPr lang="vi-VN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E1A3F9-BA6E-98AD-2506-E0CF1CEB19BE}"/>
              </a:ext>
            </a:extLst>
          </p:cNvPr>
          <p:cNvSpPr txBox="1"/>
          <p:nvPr/>
        </p:nvSpPr>
        <p:spPr>
          <a:xfrm>
            <a:off x="1005840" y="4460782"/>
            <a:ext cx="451001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điền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tin </a:t>
            </a:r>
            <a:r>
              <a:rPr lang="en-US" b="1" dirty="0" err="1"/>
              <a:t>hoặc</a:t>
            </a:r>
            <a:r>
              <a:rPr lang="en-US" b="1" dirty="0"/>
              <a:t> </a:t>
            </a:r>
            <a:r>
              <a:rPr lang="en-US" b="1" dirty="0" err="1"/>
              <a:t>sử</a:t>
            </a:r>
            <a:r>
              <a:rPr lang="en-US" b="1" dirty="0"/>
              <a:t> </a:t>
            </a:r>
            <a:r>
              <a:rPr lang="en-US" b="1" dirty="0" err="1"/>
              <a:t>dụng</a:t>
            </a:r>
            <a:r>
              <a:rPr lang="en-US" b="1" dirty="0"/>
              <a:t> </a:t>
            </a:r>
            <a:r>
              <a:rPr lang="en-US" b="1" dirty="0" err="1"/>
              <a:t>gmail</a:t>
            </a:r>
            <a:endParaRPr lang="vi-VN" b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B397D4-E93B-7E99-0458-90F5C40CF9AD}"/>
              </a:ext>
            </a:extLst>
          </p:cNvPr>
          <p:cNvCxnSpPr>
            <a:cxnSpLocks/>
          </p:cNvCxnSpPr>
          <p:nvPr/>
        </p:nvCxnSpPr>
        <p:spPr>
          <a:xfrm flipV="1">
            <a:off x="5441350" y="3017520"/>
            <a:ext cx="1934810" cy="15823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1B70A6-2800-3AB7-AB03-6D6BB76EA573}"/>
              </a:ext>
            </a:extLst>
          </p:cNvPr>
          <p:cNvCxnSpPr>
            <a:cxnSpLocks/>
          </p:cNvCxnSpPr>
          <p:nvPr/>
        </p:nvCxnSpPr>
        <p:spPr>
          <a:xfrm>
            <a:off x="5451510" y="4599874"/>
            <a:ext cx="2778090" cy="14066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AFF0062C-EDE3-3EDF-FB28-24A2061DEFD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luyentienganh.vn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839505-CF40-7E62-531A-9C39C951D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67"/>
            <a:ext cx="6000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00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B64BA-741A-412B-588E-E7B5DCA7D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09D4C81-EB77-379B-4A31-B8B20154B9EC}"/>
              </a:ext>
            </a:extLst>
          </p:cNvPr>
          <p:cNvSpPr txBox="1"/>
          <p:nvPr/>
        </p:nvSpPr>
        <p:spPr>
          <a:xfrm>
            <a:off x="1005840" y="4460782"/>
            <a:ext cx="443551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gmail</a:t>
            </a:r>
            <a:endParaRPr lang="vi-VN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8953DE-8432-DB81-3891-3C84D436E08D}"/>
              </a:ext>
            </a:extLst>
          </p:cNvPr>
          <p:cNvCxnSpPr>
            <a:cxnSpLocks/>
          </p:cNvCxnSpPr>
          <p:nvPr/>
        </p:nvCxnSpPr>
        <p:spPr>
          <a:xfrm flipV="1">
            <a:off x="5441350" y="3017520"/>
            <a:ext cx="1934810" cy="15823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631FD2-8D7F-0FD5-1E2E-D5B25B6A626C}"/>
              </a:ext>
            </a:extLst>
          </p:cNvPr>
          <p:cNvCxnSpPr>
            <a:cxnSpLocks/>
          </p:cNvCxnSpPr>
          <p:nvPr/>
        </p:nvCxnSpPr>
        <p:spPr>
          <a:xfrm>
            <a:off x="5451510" y="4599874"/>
            <a:ext cx="2778090" cy="14066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21B3F50-4B5F-F8EF-034A-34B7362CC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3" y="660400"/>
            <a:ext cx="12070576" cy="578001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2A6A3EE-6623-CA2D-3E09-7F00AAB18664}"/>
              </a:ext>
            </a:extLst>
          </p:cNvPr>
          <p:cNvCxnSpPr>
            <a:cxnSpLocks/>
          </p:cNvCxnSpPr>
          <p:nvPr/>
        </p:nvCxnSpPr>
        <p:spPr>
          <a:xfrm>
            <a:off x="2548494" y="2212552"/>
            <a:ext cx="2892856" cy="25423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E72C712-B3CE-9DBF-2A70-CD00EF0473FA}"/>
              </a:ext>
            </a:extLst>
          </p:cNvPr>
          <p:cNvSpPr txBox="1"/>
          <p:nvPr/>
        </p:nvSpPr>
        <p:spPr>
          <a:xfrm>
            <a:off x="46303" y="1843220"/>
            <a:ext cx="500438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/>
              <a:t>Bước</a:t>
            </a:r>
            <a:r>
              <a:rPr lang="en-US" b="1" dirty="0"/>
              <a:t> 2: </a:t>
            </a:r>
            <a:r>
              <a:rPr lang="en-US" b="1" dirty="0" err="1"/>
              <a:t>Kéo</a:t>
            </a:r>
            <a:r>
              <a:rPr lang="en-US" b="1" dirty="0"/>
              <a:t> </a:t>
            </a:r>
            <a:r>
              <a:rPr lang="en-US" b="1" dirty="0" err="1"/>
              <a:t>xuống</a:t>
            </a:r>
            <a:r>
              <a:rPr lang="en-US" b="1" dirty="0"/>
              <a:t> </a:t>
            </a:r>
            <a:r>
              <a:rPr lang="en-US" b="1" dirty="0" err="1"/>
              <a:t>phía</a:t>
            </a:r>
            <a:r>
              <a:rPr lang="en-US" b="1" dirty="0"/>
              <a:t> </a:t>
            </a:r>
            <a:r>
              <a:rPr lang="en-US" b="1" dirty="0" err="1"/>
              <a:t>dưới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Affiliate</a:t>
            </a:r>
            <a:endParaRPr lang="vi-VN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9B3C597-97DA-0806-DF56-53ECEFCF11B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luyentienganh.vn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DFEBD2-4E06-CCC7-0DF5-BED591D93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67"/>
            <a:ext cx="6000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6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2120A-C98F-8F05-ECB6-DDBFBF185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57543-C665-6D41-7A47-93B3757AE6A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luyentienganh.vn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20516F-47F8-70AD-01D6-E8157591E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67"/>
            <a:ext cx="600075" cy="542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437286-9E06-85C7-5686-3737B731E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9" y="646917"/>
            <a:ext cx="12133202" cy="556416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935671-D1DC-7D58-D364-157227650FF2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1879600" y="4055533"/>
            <a:ext cx="166858" cy="14716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1406726-29CC-5C68-F793-84D5AED02FFA}"/>
              </a:ext>
            </a:extLst>
          </p:cNvPr>
          <p:cNvSpPr txBox="1"/>
          <p:nvPr/>
        </p:nvSpPr>
        <p:spPr>
          <a:xfrm>
            <a:off x="58798" y="5527197"/>
            <a:ext cx="3975319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/>
              <a:t>Bước</a:t>
            </a:r>
            <a:r>
              <a:rPr lang="en-US" b="1" dirty="0"/>
              <a:t> 3: </a:t>
            </a:r>
            <a:r>
              <a:rPr lang="en-US" b="1" dirty="0" err="1"/>
              <a:t>Điền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tin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tham</a:t>
            </a:r>
            <a:r>
              <a:rPr lang="en-US" b="1" dirty="0"/>
              <a:t> </a:t>
            </a:r>
            <a:r>
              <a:rPr lang="en-US" b="1" dirty="0" err="1"/>
              <a:t>gia</a:t>
            </a:r>
            <a:r>
              <a:rPr lang="en-US" b="1" dirty="0"/>
              <a:t> CTV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3712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457E3-8AA2-4504-D055-0A02CDFC2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5868-8BA4-7D4C-7451-BFC6C4ABC36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luyentienganh.vn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39822-B6EC-7DDD-CE58-8AD4A3DA5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67"/>
            <a:ext cx="600075" cy="542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7E2C5C-C50D-D1C6-48F6-1A14FA232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307"/>
            <a:ext cx="12192000" cy="604643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E9207B-FD93-A9DD-6945-20CC64D228F1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6868160" y="1460337"/>
            <a:ext cx="1271673" cy="9272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5BF4F42-70F3-79C0-77CF-798ED9487991}"/>
              </a:ext>
            </a:extLst>
          </p:cNvPr>
          <p:cNvSpPr txBox="1"/>
          <p:nvPr/>
        </p:nvSpPr>
        <p:spPr>
          <a:xfrm>
            <a:off x="4087666" y="1091005"/>
            <a:ext cx="810433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/>
              <a:t>Bước</a:t>
            </a:r>
            <a:r>
              <a:rPr lang="en-US" b="1" dirty="0"/>
              <a:t> 4: Sau 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đăng</a:t>
            </a:r>
            <a:r>
              <a:rPr lang="en-US" b="1" dirty="0"/>
              <a:t> </a:t>
            </a:r>
            <a:r>
              <a:rPr lang="en-US" b="1" dirty="0" err="1"/>
              <a:t>ký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công</a:t>
            </a:r>
            <a:r>
              <a:rPr lang="en-US" b="1" dirty="0"/>
              <a:t>, </a:t>
            </a:r>
            <a:r>
              <a:rPr lang="en-US" b="1" dirty="0" err="1"/>
              <a:t>bạn</a:t>
            </a:r>
            <a:r>
              <a:rPr lang="en-US" b="1" dirty="0"/>
              <a:t> quay </a:t>
            </a:r>
            <a:r>
              <a:rPr lang="en-US" b="1" dirty="0" err="1"/>
              <a:t>lại</a:t>
            </a:r>
            <a:r>
              <a:rPr lang="en-US" b="1" dirty="0"/>
              <a:t> </a:t>
            </a:r>
            <a:r>
              <a:rPr lang="en-US" b="1" dirty="0" err="1"/>
              <a:t>lớp</a:t>
            </a:r>
            <a:r>
              <a:rPr lang="en-US" b="1" dirty="0"/>
              <a:t> </a:t>
            </a:r>
            <a:r>
              <a:rPr lang="en-US" b="1" dirty="0" err="1"/>
              <a:t>sẽ</a:t>
            </a:r>
            <a:r>
              <a:rPr lang="en-US" b="1" dirty="0"/>
              <a:t> </a:t>
            </a:r>
            <a:r>
              <a:rPr lang="en-US" b="1" dirty="0" err="1"/>
              <a:t>thấy</a:t>
            </a:r>
            <a:r>
              <a:rPr lang="en-US" b="1" dirty="0"/>
              <a:t> </a:t>
            </a:r>
            <a:r>
              <a:rPr lang="en-US" b="1" dirty="0" err="1"/>
              <a:t>mục</a:t>
            </a:r>
            <a:r>
              <a:rPr lang="en-US" b="1" dirty="0"/>
              <a:t> copy link Affiliate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6692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86FCE-294D-65CC-F147-D68C591D6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401F5-D4AD-D172-B61E-A7AAA4B4F7B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luyentienganh.vn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1D90F-80CA-013E-49AB-2A498BDFC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67"/>
            <a:ext cx="600075" cy="542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B6B0E5-8DC0-5057-9217-C9849F366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2" y="555307"/>
            <a:ext cx="5003878" cy="3203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7F718D-5534-D9F1-9680-BDB576CFB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20" y="555307"/>
            <a:ext cx="6807198" cy="38695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069860-BE5D-A524-8EDB-C8E920E095AF}"/>
              </a:ext>
            </a:extLst>
          </p:cNvPr>
          <p:cNvSpPr txBox="1"/>
          <p:nvPr/>
        </p:nvSpPr>
        <p:spPr>
          <a:xfrm>
            <a:off x="81282" y="3665907"/>
            <a:ext cx="4963473" cy="75898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Khi </a:t>
            </a:r>
            <a:r>
              <a:rPr lang="en-US" sz="1400" dirty="0" err="1"/>
              <a:t>có</a:t>
            </a:r>
            <a:r>
              <a:rPr lang="en-US" sz="1400" dirty="0"/>
              <a:t> </a:t>
            </a:r>
            <a:r>
              <a:rPr lang="en-US" sz="1400" dirty="0" err="1"/>
              <a:t>học</a:t>
            </a:r>
            <a:r>
              <a:rPr lang="en-US" sz="1400" dirty="0"/>
              <a:t> </a:t>
            </a:r>
            <a:r>
              <a:rPr lang="en-US" sz="1400" dirty="0" err="1"/>
              <a:t>viên</a:t>
            </a:r>
            <a:r>
              <a:rPr lang="en-US" sz="1400" dirty="0"/>
              <a:t> </a:t>
            </a:r>
            <a:r>
              <a:rPr lang="en-US" sz="1400" dirty="0" err="1"/>
              <a:t>đăng</a:t>
            </a:r>
            <a:r>
              <a:rPr lang="en-US" sz="1400" dirty="0"/>
              <a:t> </a:t>
            </a:r>
            <a:r>
              <a:rPr lang="en-US" sz="1400" dirty="0" err="1"/>
              <a:t>ký</a:t>
            </a:r>
            <a:r>
              <a:rPr lang="en-US" sz="1400" dirty="0"/>
              <a:t> </a:t>
            </a:r>
            <a:r>
              <a:rPr lang="en-US" sz="1400" dirty="0" err="1"/>
              <a:t>khoá</a:t>
            </a:r>
            <a:r>
              <a:rPr lang="en-US" sz="1400" dirty="0"/>
              <a:t> </a:t>
            </a:r>
            <a:r>
              <a:rPr lang="en-US" sz="1400" dirty="0" err="1"/>
              <a:t>học</a:t>
            </a:r>
            <a:r>
              <a:rPr lang="en-US" sz="1400" dirty="0"/>
              <a:t> qua </a:t>
            </a:r>
            <a:r>
              <a:rPr lang="en-US" sz="1400" dirty="0" err="1"/>
              <a:t>đường</a:t>
            </a:r>
            <a:r>
              <a:rPr lang="en-US" sz="1400" dirty="0"/>
              <a:t> link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bạn</a:t>
            </a:r>
            <a:r>
              <a:rPr lang="en-US" sz="1400" dirty="0"/>
              <a:t> </a:t>
            </a:r>
            <a:r>
              <a:rPr lang="en-US" sz="1400" dirty="0" err="1"/>
              <a:t>giới</a:t>
            </a:r>
            <a:r>
              <a:rPr lang="en-US" sz="1400" dirty="0"/>
              <a:t> </a:t>
            </a:r>
            <a:r>
              <a:rPr lang="en-US" sz="1400" dirty="0" err="1"/>
              <a:t>thiệu</a:t>
            </a:r>
            <a:r>
              <a:rPr lang="en-US" sz="1400" dirty="0"/>
              <a:t> (</a:t>
            </a:r>
            <a:r>
              <a:rPr lang="en-US" sz="1400" dirty="0" err="1"/>
              <a:t>họ</a:t>
            </a:r>
            <a:r>
              <a:rPr lang="en-US" sz="1400" dirty="0"/>
              <a:t> </a:t>
            </a:r>
            <a:r>
              <a:rPr lang="en-US" sz="1400" dirty="0" err="1"/>
              <a:t>có</a:t>
            </a:r>
            <a:r>
              <a:rPr lang="en-US" sz="1400" dirty="0"/>
              <a:t> </a:t>
            </a:r>
            <a:r>
              <a:rPr lang="en-US" sz="1400" dirty="0" err="1"/>
              <a:t>thể</a:t>
            </a:r>
            <a:r>
              <a:rPr lang="en-US" sz="1400" dirty="0"/>
              <a:t> </a:t>
            </a:r>
            <a:r>
              <a:rPr lang="en-US" sz="1400" dirty="0" err="1"/>
              <a:t>lựa</a:t>
            </a:r>
            <a:r>
              <a:rPr lang="en-US" sz="1400" dirty="0"/>
              <a:t> </a:t>
            </a:r>
            <a:r>
              <a:rPr lang="en-US" sz="1400" dirty="0" err="1"/>
              <a:t>chọn</a:t>
            </a:r>
            <a:r>
              <a:rPr lang="en-US" sz="1400" dirty="0"/>
              <a:t> </a:t>
            </a:r>
            <a:r>
              <a:rPr lang="en-US" sz="1400" dirty="0" err="1"/>
              <a:t>rất</a:t>
            </a:r>
            <a:r>
              <a:rPr lang="en-US" sz="1400" dirty="0"/>
              <a:t> </a:t>
            </a:r>
            <a:r>
              <a:rPr lang="en-US" sz="1400" dirty="0" err="1"/>
              <a:t>nhiều</a:t>
            </a:r>
            <a:r>
              <a:rPr lang="en-US" sz="1400" dirty="0"/>
              <a:t> </a:t>
            </a:r>
            <a:r>
              <a:rPr lang="en-US" sz="1400" dirty="0" err="1"/>
              <a:t>khoá</a:t>
            </a:r>
            <a:r>
              <a:rPr lang="en-US" sz="1400" dirty="0"/>
              <a:t> </a:t>
            </a:r>
            <a:r>
              <a:rPr lang="en-US" sz="1400" dirty="0" err="1"/>
              <a:t>trong</a:t>
            </a:r>
            <a:r>
              <a:rPr lang="en-US" sz="1400" dirty="0"/>
              <a:t> </a:t>
            </a:r>
            <a:r>
              <a:rPr lang="en-US" sz="1400" dirty="0" err="1"/>
              <a:t>đó</a:t>
            </a:r>
            <a:r>
              <a:rPr lang="en-US" sz="1400" dirty="0"/>
              <a:t>, </a:t>
            </a:r>
            <a:r>
              <a:rPr lang="en-US" sz="1400" dirty="0" err="1"/>
              <a:t>không</a:t>
            </a:r>
            <a:r>
              <a:rPr lang="en-US" sz="1400" dirty="0"/>
              <a:t> </a:t>
            </a:r>
            <a:r>
              <a:rPr lang="en-US" sz="1400" dirty="0" err="1"/>
              <a:t>nhất</a:t>
            </a:r>
            <a:r>
              <a:rPr lang="en-US" sz="1400" dirty="0"/>
              <a:t> </a:t>
            </a:r>
            <a:r>
              <a:rPr lang="en-US" sz="1400" dirty="0" err="1"/>
              <a:t>thiết</a:t>
            </a:r>
            <a:r>
              <a:rPr lang="en-US" sz="1400" dirty="0"/>
              <a:t> </a:t>
            </a:r>
            <a:r>
              <a:rPr lang="en-US" sz="1400" dirty="0" err="1"/>
              <a:t>là</a:t>
            </a:r>
            <a:r>
              <a:rPr lang="en-US" sz="1400" dirty="0"/>
              <a:t> </a:t>
            </a:r>
            <a:r>
              <a:rPr lang="en-US" sz="1400" dirty="0" err="1"/>
              <a:t>khoá</a:t>
            </a:r>
            <a:r>
              <a:rPr lang="en-US" sz="1400" dirty="0"/>
              <a:t> </a:t>
            </a:r>
            <a:r>
              <a:rPr lang="en-US" sz="1400" dirty="0" err="1"/>
              <a:t>bạn</a:t>
            </a:r>
            <a:r>
              <a:rPr lang="en-US" sz="1400" dirty="0"/>
              <a:t> </a:t>
            </a:r>
            <a:r>
              <a:rPr lang="en-US" sz="1400" dirty="0" err="1"/>
              <a:t>giửi</a:t>
            </a:r>
            <a:r>
              <a:rPr lang="en-US" sz="1400" dirty="0"/>
              <a:t>) </a:t>
            </a:r>
            <a:r>
              <a:rPr lang="en-US" sz="1400" dirty="0" err="1"/>
              <a:t>thì</a:t>
            </a:r>
            <a:r>
              <a:rPr lang="en-US" sz="1400" dirty="0"/>
              <a:t> </a:t>
            </a:r>
            <a:r>
              <a:rPr lang="en-US" sz="1400" dirty="0" err="1"/>
              <a:t>bạn</a:t>
            </a:r>
            <a:r>
              <a:rPr lang="en-US" sz="1400" dirty="0"/>
              <a:t> </a:t>
            </a:r>
            <a:r>
              <a:rPr lang="en-US" sz="1400" dirty="0" err="1"/>
              <a:t>sẽ</a:t>
            </a:r>
            <a:r>
              <a:rPr lang="en-US" sz="1400" dirty="0"/>
              <a:t> </a:t>
            </a:r>
            <a:r>
              <a:rPr lang="en-US" sz="1400" dirty="0" err="1"/>
              <a:t>nhận</a:t>
            </a:r>
            <a:r>
              <a:rPr lang="en-US" sz="1400" dirty="0"/>
              <a:t> </a:t>
            </a:r>
            <a:r>
              <a:rPr lang="en-US" sz="1400" dirty="0" err="1"/>
              <a:t>được</a:t>
            </a:r>
            <a:r>
              <a:rPr lang="en-US" sz="1400" dirty="0"/>
              <a:t> </a:t>
            </a:r>
            <a:r>
              <a:rPr lang="en-US" sz="1400" dirty="0" err="1"/>
              <a:t>hoa</a:t>
            </a:r>
            <a:r>
              <a:rPr lang="en-US" sz="1400" dirty="0"/>
              <a:t> </a:t>
            </a:r>
            <a:r>
              <a:rPr lang="en-US" sz="1400" dirty="0" err="1"/>
              <a:t>hồng</a:t>
            </a:r>
            <a:r>
              <a:rPr lang="en-US" sz="1400" dirty="0"/>
              <a:t> CTV.</a:t>
            </a:r>
            <a:endParaRPr lang="vi-VN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DC80E3-11EF-4854-F759-62E117900DB3}"/>
              </a:ext>
            </a:extLst>
          </p:cNvPr>
          <p:cNvSpPr txBox="1"/>
          <p:nvPr/>
        </p:nvSpPr>
        <p:spPr>
          <a:xfrm>
            <a:off x="7239317" y="2243507"/>
            <a:ext cx="4744718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Khi </a:t>
            </a:r>
            <a:r>
              <a:rPr lang="en-US" sz="1400" dirty="0" err="1"/>
              <a:t>số</a:t>
            </a:r>
            <a:r>
              <a:rPr lang="en-US" sz="1400" dirty="0"/>
              <a:t> </a:t>
            </a:r>
            <a:r>
              <a:rPr lang="en-US" sz="1400" dirty="0" err="1"/>
              <a:t>tiền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bạn</a:t>
            </a:r>
            <a:r>
              <a:rPr lang="en-US" sz="1400" dirty="0"/>
              <a:t> </a:t>
            </a:r>
            <a:r>
              <a:rPr lang="en-US" sz="1400" dirty="0" err="1"/>
              <a:t>đạt</a:t>
            </a:r>
            <a:r>
              <a:rPr lang="en-US" sz="1400" dirty="0"/>
              <a:t> </a:t>
            </a:r>
            <a:r>
              <a:rPr lang="en-US" sz="1400" dirty="0" err="1"/>
              <a:t>đủ</a:t>
            </a:r>
            <a:r>
              <a:rPr lang="en-US" sz="1400" dirty="0"/>
              <a:t> 100K, </a:t>
            </a:r>
            <a:r>
              <a:rPr lang="en-US" sz="1400" dirty="0" err="1"/>
              <a:t>bạn</a:t>
            </a:r>
            <a:r>
              <a:rPr lang="en-US" sz="1400" dirty="0"/>
              <a:t> </a:t>
            </a:r>
            <a:r>
              <a:rPr lang="en-US" sz="1400" dirty="0" err="1"/>
              <a:t>có</a:t>
            </a:r>
            <a:r>
              <a:rPr lang="en-US" sz="1400" dirty="0"/>
              <a:t> </a:t>
            </a:r>
            <a:r>
              <a:rPr lang="en-US" sz="1400" dirty="0" err="1"/>
              <a:t>thể</a:t>
            </a:r>
            <a:r>
              <a:rPr lang="en-US" sz="1400" dirty="0"/>
              <a:t> </a:t>
            </a:r>
            <a:r>
              <a:rPr lang="en-US" sz="1400" dirty="0" err="1"/>
              <a:t>yêu</a:t>
            </a:r>
            <a:r>
              <a:rPr lang="en-US" sz="1400" dirty="0"/>
              <a:t> </a:t>
            </a:r>
            <a:r>
              <a:rPr lang="en-US" sz="1400" dirty="0" err="1"/>
              <a:t>cầu</a:t>
            </a:r>
            <a:r>
              <a:rPr lang="en-US" sz="1400" dirty="0"/>
              <a:t> </a:t>
            </a:r>
            <a:r>
              <a:rPr lang="en-US" sz="1400" dirty="0" err="1"/>
              <a:t>thanh</a:t>
            </a:r>
            <a:r>
              <a:rPr lang="en-US" sz="1400" dirty="0"/>
              <a:t> </a:t>
            </a:r>
            <a:r>
              <a:rPr lang="en-US" sz="1400" dirty="0" err="1"/>
              <a:t>toán</a:t>
            </a:r>
            <a:r>
              <a:rPr lang="en-US" sz="1400" dirty="0"/>
              <a:t>. Khi </a:t>
            </a:r>
            <a:r>
              <a:rPr lang="en-US" sz="1400" dirty="0" err="1"/>
              <a:t>đó</a:t>
            </a:r>
            <a:r>
              <a:rPr lang="en-US" sz="1400" dirty="0"/>
              <a:t> </a:t>
            </a:r>
            <a:r>
              <a:rPr lang="en-US" sz="1400" dirty="0" err="1"/>
              <a:t>hệ</a:t>
            </a:r>
            <a:r>
              <a:rPr lang="en-US" sz="1400" dirty="0"/>
              <a:t> </a:t>
            </a:r>
            <a:r>
              <a:rPr lang="en-US" sz="1400" dirty="0" err="1"/>
              <a:t>thống</a:t>
            </a:r>
            <a:r>
              <a:rPr lang="en-US" sz="1400" dirty="0"/>
              <a:t> </a:t>
            </a:r>
            <a:r>
              <a:rPr lang="en-US" sz="1400" dirty="0" err="1"/>
              <a:t>sẽ</a:t>
            </a:r>
            <a:r>
              <a:rPr lang="en-US" sz="1400" dirty="0"/>
              <a:t> ck </a:t>
            </a:r>
            <a:r>
              <a:rPr lang="en-US" sz="1400" dirty="0" err="1"/>
              <a:t>đến</a:t>
            </a:r>
            <a:r>
              <a:rPr lang="en-US" sz="1400" dirty="0"/>
              <a:t> </a:t>
            </a:r>
            <a:r>
              <a:rPr lang="en-US" sz="1400" dirty="0" err="1"/>
              <a:t>tài</a:t>
            </a:r>
            <a:r>
              <a:rPr lang="en-US" sz="1400" dirty="0"/>
              <a:t> </a:t>
            </a:r>
            <a:r>
              <a:rPr lang="en-US" sz="1400" dirty="0" err="1"/>
              <a:t>khoản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bạn</a:t>
            </a:r>
            <a:r>
              <a:rPr lang="en-US" sz="1400" dirty="0"/>
              <a:t> </a:t>
            </a:r>
            <a:r>
              <a:rPr lang="en-US" sz="1400" dirty="0" err="1"/>
              <a:t>đã</a:t>
            </a:r>
            <a:r>
              <a:rPr lang="en-US" sz="1400" dirty="0"/>
              <a:t> </a:t>
            </a:r>
            <a:r>
              <a:rPr lang="en-US" sz="1400" dirty="0" err="1"/>
              <a:t>đăng</a:t>
            </a:r>
            <a:r>
              <a:rPr lang="en-US" sz="1400" dirty="0"/>
              <a:t> </a:t>
            </a:r>
            <a:r>
              <a:rPr lang="en-US" sz="1400" dirty="0" err="1"/>
              <a:t>ký</a:t>
            </a:r>
            <a:r>
              <a:rPr lang="en-US" sz="1400" dirty="0"/>
              <a:t> ở </a:t>
            </a:r>
            <a:r>
              <a:rPr lang="en-US" sz="1400" dirty="0" err="1"/>
              <a:t>mục</a:t>
            </a:r>
            <a:r>
              <a:rPr lang="en-US" sz="1400" dirty="0"/>
              <a:t> </a:t>
            </a:r>
            <a:r>
              <a:rPr lang="en-US" sz="1400" dirty="0" err="1"/>
              <a:t>tham</a:t>
            </a:r>
            <a:r>
              <a:rPr lang="en-US" sz="1400" dirty="0"/>
              <a:t> </a:t>
            </a:r>
            <a:r>
              <a:rPr lang="en-US" sz="1400" dirty="0" err="1"/>
              <a:t>gia</a:t>
            </a:r>
            <a:r>
              <a:rPr lang="en-US" sz="1400" dirty="0"/>
              <a:t> CTV</a:t>
            </a:r>
            <a:endParaRPr lang="vi-VN" sz="1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120EBC-5BD8-4E1D-FBFA-0EFDAD371C20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9103360" y="2982171"/>
            <a:ext cx="508316" cy="5433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9666E6-A167-0420-773B-287301132A96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1442720" y="995680"/>
            <a:ext cx="3477260" cy="3794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9AC98BF-B333-DD8A-0519-0680451CAB95}"/>
              </a:ext>
            </a:extLst>
          </p:cNvPr>
          <p:cNvSpPr txBox="1"/>
          <p:nvPr/>
        </p:nvSpPr>
        <p:spPr>
          <a:xfrm>
            <a:off x="162327" y="995680"/>
            <a:ext cx="1280393" cy="75898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Bấm</a:t>
            </a:r>
            <a:r>
              <a:rPr lang="en-US" sz="1400" dirty="0"/>
              <a:t> </a:t>
            </a:r>
            <a:r>
              <a:rPr lang="en-US" sz="1400" dirty="0" err="1"/>
              <a:t>vào</a:t>
            </a:r>
            <a:r>
              <a:rPr lang="en-US" sz="1400" dirty="0"/>
              <a:t> </a:t>
            </a:r>
            <a:r>
              <a:rPr lang="en-US" sz="1400" dirty="0" err="1"/>
              <a:t>biểu</a:t>
            </a:r>
            <a:r>
              <a:rPr lang="en-US" sz="1400" dirty="0"/>
              <a:t> </a:t>
            </a:r>
            <a:r>
              <a:rPr lang="en-US" sz="1400" dirty="0" err="1"/>
              <a:t>tượng</a:t>
            </a:r>
            <a:r>
              <a:rPr lang="en-US" sz="1400" dirty="0"/>
              <a:t> </a:t>
            </a:r>
            <a:r>
              <a:rPr lang="en-US" sz="1400" dirty="0" err="1"/>
              <a:t>này</a:t>
            </a:r>
            <a:r>
              <a:rPr lang="en-US" sz="1400" dirty="0"/>
              <a:t> </a:t>
            </a:r>
            <a:r>
              <a:rPr lang="en-US" sz="1400" dirty="0" err="1"/>
              <a:t>để</a:t>
            </a:r>
            <a:r>
              <a:rPr lang="en-US" sz="1400" dirty="0"/>
              <a:t> </a:t>
            </a:r>
            <a:r>
              <a:rPr lang="en-US" sz="1400" dirty="0" err="1"/>
              <a:t>vào</a:t>
            </a:r>
            <a:r>
              <a:rPr lang="en-US" sz="1400" dirty="0"/>
              <a:t> </a:t>
            </a:r>
            <a:r>
              <a:rPr lang="en-US" sz="1400" dirty="0" err="1"/>
              <a:t>mục</a:t>
            </a:r>
            <a:r>
              <a:rPr lang="en-US" sz="1400" dirty="0"/>
              <a:t> CTV</a:t>
            </a:r>
            <a:endParaRPr lang="vi-VN" sz="1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DF19842-65EC-F150-B40F-2EA613C95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115" y="4424891"/>
            <a:ext cx="6807198" cy="237257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3E9E11-573D-5665-DBE3-5D99F4CF8093}"/>
              </a:ext>
            </a:extLst>
          </p:cNvPr>
          <p:cNvSpPr txBox="1"/>
          <p:nvPr/>
        </p:nvSpPr>
        <p:spPr>
          <a:xfrm>
            <a:off x="0" y="5577150"/>
            <a:ext cx="4963473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Hệ</a:t>
            </a:r>
            <a:r>
              <a:rPr lang="en-US" sz="1400" dirty="0"/>
              <a:t> </a:t>
            </a:r>
            <a:r>
              <a:rPr lang="en-US" sz="1400" dirty="0" err="1"/>
              <a:t>thống</a:t>
            </a:r>
            <a:r>
              <a:rPr lang="en-US" sz="1400" dirty="0"/>
              <a:t> </a:t>
            </a:r>
            <a:r>
              <a:rPr lang="en-US" sz="1400" dirty="0" err="1"/>
              <a:t>có</a:t>
            </a:r>
            <a:r>
              <a:rPr lang="en-US" sz="1400" dirty="0"/>
              <a:t> 5 </a:t>
            </a:r>
            <a:r>
              <a:rPr lang="en-US" sz="1400" dirty="0" err="1"/>
              <a:t>cấp</a:t>
            </a:r>
            <a:r>
              <a:rPr lang="en-US" sz="1400" dirty="0"/>
              <a:t> </a:t>
            </a:r>
            <a:r>
              <a:rPr lang="en-US" sz="1400" dirty="0" err="1"/>
              <a:t>bậc</a:t>
            </a:r>
            <a:r>
              <a:rPr lang="en-US" sz="1400" dirty="0"/>
              <a:t> CTV, </a:t>
            </a:r>
            <a:r>
              <a:rPr lang="en-US" sz="1400" dirty="0" err="1"/>
              <a:t>cấp</a:t>
            </a:r>
            <a:r>
              <a:rPr lang="en-US" sz="1400" dirty="0"/>
              <a:t> </a:t>
            </a:r>
            <a:r>
              <a:rPr lang="en-US" sz="1400" dirty="0" err="1"/>
              <a:t>bậc</a:t>
            </a:r>
            <a:r>
              <a:rPr lang="en-US" sz="1400" dirty="0"/>
              <a:t> </a:t>
            </a:r>
            <a:r>
              <a:rPr lang="en-US" sz="1400" dirty="0" err="1"/>
              <a:t>sẽ</a:t>
            </a:r>
            <a:r>
              <a:rPr lang="en-US" sz="1400" dirty="0"/>
              <a:t> </a:t>
            </a:r>
            <a:r>
              <a:rPr lang="en-US" sz="1400" dirty="0" err="1"/>
              <a:t>được</a:t>
            </a:r>
            <a:r>
              <a:rPr lang="en-US" sz="1400" dirty="0"/>
              <a:t> </a:t>
            </a:r>
            <a:r>
              <a:rPr lang="en-US" sz="1400" dirty="0" err="1"/>
              <a:t>tính</a:t>
            </a:r>
            <a:r>
              <a:rPr lang="en-US" sz="1400" dirty="0"/>
              <a:t> </a:t>
            </a:r>
            <a:r>
              <a:rPr lang="en-US" sz="1400" dirty="0" err="1"/>
              <a:t>dựa</a:t>
            </a:r>
            <a:r>
              <a:rPr lang="en-US" sz="1400" dirty="0"/>
              <a:t> </a:t>
            </a:r>
            <a:r>
              <a:rPr lang="en-US" sz="1400" dirty="0" err="1"/>
              <a:t>vào</a:t>
            </a:r>
            <a:r>
              <a:rPr lang="en-US" sz="1400" dirty="0"/>
              <a:t> </a:t>
            </a:r>
            <a:r>
              <a:rPr lang="en-US" sz="1400" dirty="0" err="1"/>
              <a:t>doanh</a:t>
            </a:r>
            <a:r>
              <a:rPr lang="en-US" sz="1400" dirty="0"/>
              <a:t> </a:t>
            </a:r>
            <a:r>
              <a:rPr lang="en-US" sz="1400" dirty="0" err="1"/>
              <a:t>số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tháng</a:t>
            </a:r>
            <a:r>
              <a:rPr lang="en-US" sz="1400" dirty="0"/>
              <a:t> </a:t>
            </a:r>
            <a:r>
              <a:rPr lang="en-US" sz="1400" dirty="0" err="1"/>
              <a:t>trước</a:t>
            </a:r>
            <a:r>
              <a:rPr lang="en-US" sz="1400" dirty="0"/>
              <a:t>. </a:t>
            </a:r>
            <a:r>
              <a:rPr lang="en-US" sz="1400" dirty="0" err="1"/>
              <a:t>Ví</a:t>
            </a:r>
            <a:r>
              <a:rPr lang="en-US" sz="1400" dirty="0"/>
              <a:t> </a:t>
            </a:r>
            <a:r>
              <a:rPr lang="en-US" sz="1400" dirty="0" err="1"/>
              <a:t>dụ</a:t>
            </a:r>
            <a:r>
              <a:rPr lang="en-US" sz="1400" dirty="0"/>
              <a:t>, </a:t>
            </a:r>
            <a:r>
              <a:rPr lang="en-US" sz="1400" dirty="0" err="1"/>
              <a:t>trong</a:t>
            </a:r>
            <a:r>
              <a:rPr lang="en-US" sz="1400" dirty="0"/>
              <a:t> </a:t>
            </a:r>
            <a:r>
              <a:rPr lang="en-US" sz="1400" dirty="0" err="1"/>
              <a:t>tháng</a:t>
            </a:r>
            <a:r>
              <a:rPr lang="en-US" sz="1400" dirty="0"/>
              <a:t> 8, </a:t>
            </a:r>
            <a:r>
              <a:rPr lang="en-US" sz="1400" dirty="0" err="1"/>
              <a:t>doanh</a:t>
            </a:r>
            <a:r>
              <a:rPr lang="en-US" sz="1400" dirty="0"/>
              <a:t> </a:t>
            </a:r>
            <a:r>
              <a:rPr lang="en-US" sz="1400" dirty="0" err="1"/>
              <a:t>số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bạn</a:t>
            </a:r>
            <a:r>
              <a:rPr lang="en-US" sz="1400" dirty="0"/>
              <a:t> </a:t>
            </a:r>
            <a:r>
              <a:rPr lang="en-US" sz="1400" dirty="0" err="1"/>
              <a:t>là</a:t>
            </a:r>
            <a:r>
              <a:rPr lang="en-US" sz="1400" dirty="0"/>
              <a:t> 10 </a:t>
            </a:r>
            <a:r>
              <a:rPr lang="en-US" sz="1400" dirty="0" err="1"/>
              <a:t>triệu</a:t>
            </a:r>
            <a:r>
              <a:rPr lang="en-US" sz="1400" dirty="0"/>
              <a:t>, </a:t>
            </a:r>
            <a:r>
              <a:rPr lang="en-US" sz="1400" dirty="0" err="1"/>
              <a:t>thì</a:t>
            </a:r>
            <a:r>
              <a:rPr lang="en-US" sz="1400" dirty="0"/>
              <a:t> </a:t>
            </a:r>
            <a:r>
              <a:rPr lang="en-US" sz="1400" dirty="0" err="1"/>
              <a:t>tháng</a:t>
            </a:r>
            <a:r>
              <a:rPr lang="en-US" sz="1400" dirty="0"/>
              <a:t> 9 </a:t>
            </a:r>
            <a:r>
              <a:rPr lang="en-US" sz="1400" dirty="0" err="1"/>
              <a:t>bạn</a:t>
            </a:r>
            <a:r>
              <a:rPr lang="en-US" sz="1400" dirty="0"/>
              <a:t> </a:t>
            </a:r>
            <a:r>
              <a:rPr lang="en-US" sz="1400" dirty="0" err="1"/>
              <a:t>sẽ</a:t>
            </a:r>
            <a:r>
              <a:rPr lang="en-US" sz="1400" dirty="0"/>
              <a:t> </a:t>
            </a:r>
            <a:r>
              <a:rPr lang="en-US" sz="1400" dirty="0" err="1"/>
              <a:t>có</a:t>
            </a:r>
            <a:r>
              <a:rPr lang="en-US" sz="1400" dirty="0"/>
              <a:t> </a:t>
            </a:r>
            <a:r>
              <a:rPr lang="en-US" sz="1400" dirty="0" err="1"/>
              <a:t>cấp</a:t>
            </a:r>
            <a:r>
              <a:rPr lang="en-US" sz="1400" dirty="0"/>
              <a:t> </a:t>
            </a:r>
            <a:r>
              <a:rPr lang="en-US" sz="1400" dirty="0" err="1"/>
              <a:t>bậc</a:t>
            </a:r>
            <a:r>
              <a:rPr lang="en-US" sz="1400" dirty="0"/>
              <a:t> CTV </a:t>
            </a:r>
            <a:r>
              <a:rPr lang="en-US" sz="1400" dirty="0" err="1"/>
              <a:t>là</a:t>
            </a:r>
            <a:r>
              <a:rPr lang="en-US" sz="1400" dirty="0"/>
              <a:t> </a:t>
            </a:r>
            <a:r>
              <a:rPr lang="en-US" sz="1400" dirty="0" err="1"/>
              <a:t>Bạc</a:t>
            </a:r>
            <a:r>
              <a:rPr lang="en-US" sz="1400" dirty="0"/>
              <a:t> </a:t>
            </a:r>
            <a:r>
              <a:rPr lang="en-US" sz="1400" dirty="0" err="1"/>
              <a:t>tương</a:t>
            </a:r>
            <a:r>
              <a:rPr lang="en-US" sz="1400" dirty="0"/>
              <a:t> </a:t>
            </a:r>
            <a:r>
              <a:rPr lang="en-US" sz="1400" dirty="0" err="1"/>
              <a:t>đương</a:t>
            </a:r>
            <a:r>
              <a:rPr lang="en-US" sz="1400" dirty="0"/>
              <a:t> </a:t>
            </a:r>
            <a:r>
              <a:rPr lang="en-US" sz="1400" dirty="0" err="1"/>
              <a:t>với</a:t>
            </a:r>
            <a:r>
              <a:rPr lang="en-US" sz="1400" dirty="0"/>
              <a:t> 15% </a:t>
            </a:r>
            <a:r>
              <a:rPr lang="en-US" sz="1400" dirty="0" err="1"/>
              <a:t>hoa</a:t>
            </a:r>
            <a:r>
              <a:rPr lang="en-US" sz="1400" dirty="0"/>
              <a:t> </a:t>
            </a:r>
            <a:r>
              <a:rPr lang="en-US" sz="1400" dirty="0" err="1"/>
              <a:t>hồng</a:t>
            </a:r>
            <a:r>
              <a:rPr lang="en-US" sz="1400" dirty="0"/>
              <a:t>.</a:t>
            </a:r>
            <a:endParaRPr lang="vi-VN" sz="14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C96BE4B-6213-44BE-5E2F-AAD9555E0222}"/>
              </a:ext>
            </a:extLst>
          </p:cNvPr>
          <p:cNvCxnSpPr>
            <a:cxnSpLocks/>
          </p:cNvCxnSpPr>
          <p:nvPr/>
        </p:nvCxnSpPr>
        <p:spPr>
          <a:xfrm flipV="1">
            <a:off x="4963473" y="4572000"/>
            <a:ext cx="766767" cy="14779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38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0E6F7-5BC0-38CD-7A07-E8B89B72B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F6B34-BD45-304E-7DF5-1D8CA38FCAB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luyentienganh.vn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CB9C8-9BA5-F1F2-E106-189EF79CA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67"/>
            <a:ext cx="600075" cy="542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7DA6CA-28A3-AE78-A4A4-9DCB5CE60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224"/>
            <a:ext cx="12179784" cy="63958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C3C1C4-E7BB-1F5A-18A1-FEEA9D1062AA}"/>
              </a:ext>
            </a:extLst>
          </p:cNvPr>
          <p:cNvSpPr txBox="1"/>
          <p:nvPr/>
        </p:nvSpPr>
        <p:spPr>
          <a:xfrm>
            <a:off x="2730947" y="1437010"/>
            <a:ext cx="3365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goup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B95B39-9379-87CF-D2D0-29FC19503466}"/>
              </a:ext>
            </a:extLst>
          </p:cNvPr>
          <p:cNvSpPr txBox="1"/>
          <p:nvPr/>
        </p:nvSpPr>
        <p:spPr>
          <a:xfrm>
            <a:off x="2730947" y="2985593"/>
            <a:ext cx="1799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4A7B48-0504-8A2C-C1D9-F4580AC4A197}"/>
              </a:ext>
            </a:extLst>
          </p:cNvPr>
          <p:cNvSpPr txBox="1"/>
          <p:nvPr/>
        </p:nvSpPr>
        <p:spPr>
          <a:xfrm>
            <a:off x="2473779" y="4820825"/>
            <a:ext cx="1973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3 CTV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8F678D-6B37-A754-B4D1-90EB8575282D}"/>
              </a:ext>
            </a:extLst>
          </p:cNvPr>
          <p:cNvSpPr txBox="1"/>
          <p:nvPr/>
        </p:nvSpPr>
        <p:spPr>
          <a:xfrm>
            <a:off x="2210448" y="566788"/>
            <a:ext cx="725878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CTV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luyentienganh.vn</a:t>
            </a: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72152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344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Hướng dẫn tham gia cộng tác viên cùng luyentienganh.vn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Pham Sy Dang</dc:creator>
  <cp:lastModifiedBy>Pham Sy Dang</cp:lastModifiedBy>
  <cp:revision>1</cp:revision>
  <dcterms:created xsi:type="dcterms:W3CDTF">2025-08-03T01:24:57Z</dcterms:created>
  <dcterms:modified xsi:type="dcterms:W3CDTF">2025-08-03T03:04:39Z</dcterms:modified>
</cp:coreProperties>
</file>